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2DDF-DA7D-2240-13BF-6FD09E65C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05C5B7-F1E6-C24D-C2FD-5A497606C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3991A-5F08-3B8E-19AB-09572B962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A586-08D3-464B-8CA1-E145ADCC135D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5EE55-F71C-9026-8199-AC2D23F3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A067A-449C-4A9C-A131-8EF64381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A8FA-EBD8-4923-BB23-D07962D4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8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8D25-0795-499D-AE27-9257B143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4490C-88DA-6F9B-1F85-59ABFC796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E828E-EAAF-D3C6-7B19-E1C38B41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A586-08D3-464B-8CA1-E145ADCC135D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C500C-15AB-933C-0EEB-9A48875F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9604A-0E24-FFFE-DC97-0241FB51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A8FA-EBD8-4923-BB23-D07962D4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9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4FE2C-2608-DDD7-AA5A-C5ABB7A12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1EF24-0443-61AE-63F5-9521055BA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4D300-AAB6-FBB7-C848-26078256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A586-08D3-464B-8CA1-E145ADCC135D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A0F0B-B075-8702-BFF9-8225EEA2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6A0FB-C5D3-2A69-3693-123308E7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A8FA-EBD8-4923-BB23-D07962D4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1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195A-2AA7-6111-44BD-3BA79345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3C72-E3CA-CFBF-0A90-73973845C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28EF6-CA2F-C802-9F55-0A858CEE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A586-08D3-464B-8CA1-E145ADCC135D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6F0F-CCDD-AB70-E340-2E68A5A5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220B2-73A9-4B11-731D-A3F76484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A8FA-EBD8-4923-BB23-D07962D4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9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AB72-EFF3-8B12-5401-55CE23FD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D752B-2801-2F6F-25CC-EAE35D0CC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E9D96-E236-18B4-FC75-566DC97B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A586-08D3-464B-8CA1-E145ADCC135D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3F8D-9A3F-21E8-17BB-5093F6A0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27C39-14E6-5487-6F4F-667BA145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A8FA-EBD8-4923-BB23-D07962D4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6C84-07F0-AFBE-26E5-238BA2A9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50B5-AD00-863C-4099-DBF82908F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11C29-0C40-401C-1A22-F5805AB33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C9C96-2571-6692-67CC-6BBBC8B2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A586-08D3-464B-8CA1-E145ADCC135D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F2B73-D03E-9ED3-4B0A-CF642AE3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6415F-5FFC-7938-CEC8-BC9B221F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A8FA-EBD8-4923-BB23-D07962D4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5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CB958-5079-62E1-4922-4ACB09D26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585E4-6CBB-D49A-46D3-3512EC0EE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9E5A2-2545-AE23-0548-382E83E2C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5475A-B2ED-262B-C112-CE637BF6B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71C45-2A73-D0FB-FD87-05B732E46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CC9AEA-AE97-0404-9BD3-F1115C0C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A586-08D3-464B-8CA1-E145ADCC135D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CDD33E-EC87-98EC-F8B1-2B80A031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DD5E02-F8A0-54EA-1786-0D12493A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A8FA-EBD8-4923-BB23-D07962D4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8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20D7-4D88-CE0B-140A-0BFDA71F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E43C8-2099-CA96-0396-EB18BD82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A586-08D3-464B-8CA1-E145ADCC135D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92316-C938-EA24-7971-6E1B1F73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60418-C03A-503B-4897-932AA490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A8FA-EBD8-4923-BB23-D07962D4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5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5EE9A-5944-419C-E448-DE9F9744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A586-08D3-464B-8CA1-E145ADCC135D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EE8AC-240B-3B35-609D-8C515888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CF90C-3349-8F82-3403-1160B36B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A8FA-EBD8-4923-BB23-D07962D4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7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5F904-017D-6FD5-BF36-B20420F5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9C67-B7F2-88A0-C73C-102EB7D9D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746EA-A137-BD34-157D-DB7DCA975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A769B-EAC7-E8ED-53EC-8B5F7889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A586-08D3-464B-8CA1-E145ADCC135D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C2BDB-B4BF-7D77-111F-65136927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0C97E-BDCB-D76C-A509-05229B51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A8FA-EBD8-4923-BB23-D07962D4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4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A7CD-BB99-E576-A514-916D5F70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12F8A-F90E-470F-7A22-DAB74FF01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F785E-55C1-BA16-4F6F-6B7EFF9FE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E60E7-5924-F5DE-8A77-CBBA5486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A586-08D3-464B-8CA1-E145ADCC135D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A87BB-CECA-4303-3A8A-5CDA90624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D802A-599A-098F-B832-8773F9FA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A8FA-EBD8-4923-BB23-D07962D4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2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D54FC-61D9-DFAC-331B-ED8EE1FC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D707A-C82C-0ABC-E60C-358CBFF95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E643D-4D92-7B9A-603B-E328FA04E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1A586-08D3-464B-8CA1-E145ADCC135D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FA080-1B29-C026-25D1-DFA1EF345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21E88-EDA1-1F54-3059-049004850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5A8FA-EBD8-4923-BB23-D07962D4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4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674AFDF0-6A87-C654-F6E1-F2AE2DA99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 r="4562" b="19617"/>
          <a:stretch/>
        </p:blipFill>
        <p:spPr>
          <a:xfrm>
            <a:off x="620202" y="133244"/>
            <a:ext cx="10774017" cy="57427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02E340-91E1-3811-B0C8-19C3A24A0645}"/>
              </a:ext>
            </a:extLst>
          </p:cNvPr>
          <p:cNvSpPr txBox="1"/>
          <p:nvPr/>
        </p:nvSpPr>
        <p:spPr>
          <a:xfrm>
            <a:off x="904875" y="6105525"/>
            <a:ext cx="926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2023 Premier Showperson Finalists: </a:t>
            </a:r>
          </a:p>
          <a:p>
            <a:pPr algn="ctr"/>
            <a:r>
              <a:rPr lang="en-US" dirty="0"/>
              <a:t> Sophia Gemignani, Chloe Pelrine, Maggie Dowell, Ashley Lenihan, and Lily Bennett</a:t>
            </a:r>
          </a:p>
        </p:txBody>
      </p:sp>
    </p:spTree>
    <p:extLst>
      <p:ext uri="{BB962C8B-B14F-4D97-AF65-F5344CB8AC3E}">
        <p14:creationId xmlns:p14="http://schemas.microsoft.com/office/powerpoint/2010/main" val="17755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next to a horse&#10;&#10;Description automatically generated with medium confidence">
            <a:extLst>
              <a:ext uri="{FF2B5EF4-FFF2-40B4-BE49-F238E27FC236}">
                <a16:creationId xmlns:a16="http://schemas.microsoft.com/office/drawing/2014/main" id="{99E37D36-64CC-B708-3E64-F6FF03BEB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3"/>
          <a:stretch/>
        </p:blipFill>
        <p:spPr>
          <a:xfrm>
            <a:off x="6432890" y="332716"/>
            <a:ext cx="4939417" cy="61925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picture containing person, posing&#10;&#10;Description automatically generated">
            <a:extLst>
              <a:ext uri="{FF2B5EF4-FFF2-40B4-BE49-F238E27FC236}">
                <a16:creationId xmlns:a16="http://schemas.microsoft.com/office/drawing/2014/main" id="{85B11450-0E54-08BB-CBE4-F364E67D5E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4167" r="12592" b="4306"/>
          <a:stretch/>
        </p:blipFill>
        <p:spPr>
          <a:xfrm>
            <a:off x="890548" y="290512"/>
            <a:ext cx="3076575" cy="62769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C4CA12-122D-7DC6-E6BF-0990A80D607C}"/>
              </a:ext>
            </a:extLst>
          </p:cNvPr>
          <p:cNvSpPr txBox="1"/>
          <p:nvPr/>
        </p:nvSpPr>
        <p:spPr>
          <a:xfrm>
            <a:off x="4295775" y="704850"/>
            <a:ext cx="196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Pictured Left: 2023 Premier Showperson, Maggie Dowell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BAECB-C0F2-F168-5F3D-6072C4A242B4}"/>
              </a:ext>
            </a:extLst>
          </p:cNvPr>
          <p:cNvSpPr txBox="1"/>
          <p:nvPr/>
        </p:nvSpPr>
        <p:spPr>
          <a:xfrm>
            <a:off x="4391025" y="2838450"/>
            <a:ext cx="170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Pictured Right: 2023 Equine Division Winner Lily Bennett</a:t>
            </a:r>
          </a:p>
        </p:txBody>
      </p:sp>
    </p:spTree>
    <p:extLst>
      <p:ext uri="{BB962C8B-B14F-4D97-AF65-F5344CB8AC3E}">
        <p14:creationId xmlns:p14="http://schemas.microsoft.com/office/powerpoint/2010/main" val="393612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with a group of animals&#10;&#10;Description automatically generated with low confidence">
            <a:extLst>
              <a:ext uri="{FF2B5EF4-FFF2-40B4-BE49-F238E27FC236}">
                <a16:creationId xmlns:a16="http://schemas.microsoft.com/office/drawing/2014/main" id="{03DF12FE-6C3D-78FC-FAE8-85BFA3B60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63" t="17778" r="5978"/>
          <a:stretch/>
        </p:blipFill>
        <p:spPr>
          <a:xfrm>
            <a:off x="1710855" y="402866"/>
            <a:ext cx="8639175" cy="5638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035C4B-252B-0E47-2C03-0290121C4DD9}"/>
              </a:ext>
            </a:extLst>
          </p:cNvPr>
          <p:cNvSpPr txBox="1"/>
          <p:nvPr/>
        </p:nvSpPr>
        <p:spPr>
          <a:xfrm>
            <a:off x="1905000" y="613196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2023 Belted Galloway Division: </a:t>
            </a:r>
            <a:r>
              <a:rPr lang="en-US" dirty="0" err="1"/>
              <a:t>Madaket</a:t>
            </a:r>
            <a:r>
              <a:rPr lang="en-US" dirty="0"/>
              <a:t> Blaze, Jenna Learned, Anton Vilensky, </a:t>
            </a:r>
          </a:p>
          <a:p>
            <a:pPr algn="ctr"/>
            <a:r>
              <a:rPr lang="en-US" dirty="0"/>
              <a:t>Abby Cousineau, Lily Waters, Ashley Lenihan.   kneeling: Sarah Young </a:t>
            </a:r>
          </a:p>
        </p:txBody>
      </p:sp>
    </p:spTree>
    <p:extLst>
      <p:ext uri="{BB962C8B-B14F-4D97-AF65-F5344CB8AC3E}">
        <p14:creationId xmlns:p14="http://schemas.microsoft.com/office/powerpoint/2010/main" val="274000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 around some cows&#10;&#10;Description automatically generated with low confidence">
            <a:extLst>
              <a:ext uri="{FF2B5EF4-FFF2-40B4-BE49-F238E27FC236}">
                <a16:creationId xmlns:a16="http://schemas.microsoft.com/office/drawing/2014/main" id="{06FAF80A-5F75-F431-A755-9145A510F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76" y="242001"/>
            <a:ext cx="8472985" cy="56538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8E38A3-A870-5148-1C65-8D63443879C3}"/>
              </a:ext>
            </a:extLst>
          </p:cNvPr>
          <p:cNvSpPr txBox="1"/>
          <p:nvPr/>
        </p:nvSpPr>
        <p:spPr>
          <a:xfrm>
            <a:off x="2162175" y="6124575"/>
            <a:ext cx="773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 exciting round in the Belted Galloway division judged by </a:t>
            </a: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Kenzie </a:t>
            </a:r>
            <a:r>
              <a:rPr lang="en-US" sz="1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McLarnon</a:t>
            </a: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8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513B58D1-30BF-F073-CE5C-4FA4B4D2E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23" t="16852" r="21687" b="7407"/>
          <a:stretch/>
        </p:blipFill>
        <p:spPr>
          <a:xfrm rot="5400000">
            <a:off x="3066552" y="-1229719"/>
            <a:ext cx="5740844" cy="86296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33E5E0-6A5D-BD47-EFCF-D143446584C5}"/>
              </a:ext>
            </a:extLst>
          </p:cNvPr>
          <p:cNvSpPr txBox="1"/>
          <p:nvPr/>
        </p:nvSpPr>
        <p:spPr>
          <a:xfrm>
            <a:off x="2475213" y="6208080"/>
            <a:ext cx="724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Judge Weston Brown, DVM UMass ‘12, sorts through the Boer Goat Division</a:t>
            </a:r>
          </a:p>
        </p:txBody>
      </p:sp>
    </p:spTree>
    <p:extLst>
      <p:ext uri="{BB962C8B-B14F-4D97-AF65-F5344CB8AC3E}">
        <p14:creationId xmlns:p14="http://schemas.microsoft.com/office/powerpoint/2010/main" val="1377109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B70468DEA8F144BFD63A437A5F9829" ma:contentTypeVersion="12" ma:contentTypeDescription="Create a new document." ma:contentTypeScope="" ma:versionID="0391bff6ee817be2a9d63f0d6ebba057">
  <xsd:schema xmlns:xsd="http://www.w3.org/2001/XMLSchema" xmlns:xs="http://www.w3.org/2001/XMLSchema" xmlns:p="http://schemas.microsoft.com/office/2006/metadata/properties" xmlns:ns3="c1edf34d-8528-4f66-9e31-dab7df6352f5" targetNamespace="http://schemas.microsoft.com/office/2006/metadata/properties" ma:root="true" ma:fieldsID="36831b70bb2f630c1476e2b3800dd5b2" ns3:_="">
    <xsd:import namespace="c1edf34d-8528-4f66-9e31-dab7df6352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df34d-8528-4f66-9e31-dab7df635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3EED2C-4290-4D4F-AE72-82CD126A2F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96B9E3-684B-4669-BDC3-F7BD4A8C4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edf34d-8528-4f66-9e31-dab7df6352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20270F-2CB7-4F84-AE17-D98660EDD778}">
  <ds:schemaRefs>
    <ds:schemaRef ds:uri="c1edf34d-8528-4f66-9e31-dab7df6352f5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93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West</dc:creator>
  <cp:lastModifiedBy>Lisa West</cp:lastModifiedBy>
  <cp:revision>3</cp:revision>
  <dcterms:created xsi:type="dcterms:W3CDTF">2023-04-26T18:52:37Z</dcterms:created>
  <dcterms:modified xsi:type="dcterms:W3CDTF">2023-05-02T15:34:33Z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0x010100FDB70468DEA8F144BFD63A437A5F9829</vt:lpwstr>
  </property>
</Properties>
</file>